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7" r:id="rId2"/>
    <p:sldId id="298" r:id="rId3"/>
    <p:sldId id="284" r:id="rId4"/>
    <p:sldId id="285" r:id="rId5"/>
    <p:sldId id="283" r:id="rId6"/>
    <p:sldId id="282" r:id="rId7"/>
    <p:sldId id="286" r:id="rId8"/>
    <p:sldId id="287" r:id="rId9"/>
    <p:sldId id="288" r:id="rId10"/>
    <p:sldId id="289" r:id="rId11"/>
    <p:sldId id="290" r:id="rId12"/>
    <p:sldId id="299" r:id="rId13"/>
    <p:sldId id="300" r:id="rId14"/>
    <p:sldId id="301" r:id="rId15"/>
    <p:sldId id="291" r:id="rId16"/>
    <p:sldId id="292" r:id="rId17"/>
    <p:sldId id="293" r:id="rId18"/>
    <p:sldId id="302" r:id="rId19"/>
    <p:sldId id="294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E055AC-6FC8-43D6-9F28-7EF1D210A8FB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https://i.mycdn.me/i?r=AyH4iRPQ2q0otWIFepML2LxRl_c7m7cKSAVveAwFi3w_TQ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https://i.mycdn.me/i?r=AyH4iRPQ2q0otWIFepML2LxRbFH8cFz6gw-JT4CjN-dOR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«История села»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музей МБОУ «</a:t>
            </a:r>
            <a:r>
              <a:rPr lang="ru-RU" dirty="0" err="1" smtClean="0">
                <a:solidFill>
                  <a:srgbClr val="FF0000"/>
                </a:solidFill>
              </a:rPr>
              <a:t>Корниловская</a:t>
            </a:r>
            <a:r>
              <a:rPr lang="ru-RU" dirty="0" smtClean="0">
                <a:solidFill>
                  <a:srgbClr val="FF0000"/>
                </a:solidFill>
              </a:rPr>
              <a:t> СОШ»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9698" name="Picture 2" descr="C:\Users\МАРИНА\Desktop\Музей 1\фото музей\image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699969" cy="5024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916832"/>
            <a:ext cx="9143999" cy="4941167"/>
          </a:xfrm>
        </p:spPr>
        <p:txBody>
          <a:bodyPr/>
          <a:lstStyle/>
          <a:p>
            <a:r>
              <a:rPr lang="ru-RU" dirty="0" smtClean="0"/>
              <a:t>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Экспозиция</a:t>
            </a:r>
          </a:p>
          <a:p>
            <a:pPr>
              <a:buNone/>
            </a:pPr>
            <a:r>
              <a:rPr lang="ru-RU" b="1" dirty="0" smtClean="0"/>
              <a:t>«Поклонимся великим </a:t>
            </a:r>
          </a:p>
          <a:p>
            <a:pPr>
              <a:buNone/>
            </a:pPr>
            <a:r>
              <a:rPr lang="ru-RU" b="1" dirty="0" smtClean="0"/>
              <a:t>т</a:t>
            </a:r>
            <a:r>
              <a:rPr lang="ru-RU" b="1" dirty="0" smtClean="0"/>
              <a:t>ем годам 1941-1945»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Экспонаты  экспозиции «Поклонимся великим тем годам 1941-1945</a:t>
            </a:r>
            <a:r>
              <a:rPr lang="ru-RU" sz="3200" dirty="0" smtClean="0">
                <a:solidFill>
                  <a:srgbClr val="FF0000"/>
                </a:solidFill>
              </a:rPr>
              <a:t>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G_20200317_080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53377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G_20200317_0805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16832"/>
            <a:ext cx="34480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G_20200317_0804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24350"/>
            <a:ext cx="33718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Личные вещи, награды, документы,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фото, благодарственные письма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с фронта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IMG_20200317_0802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76872"/>
            <a:ext cx="27622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" descr="C:\Users\МАРИНА\Desktop\Музей 1\IMG_20200317_080139.jpg"/>
          <p:cNvPicPr>
            <a:picLocks noChangeAspect="1" noChangeArrowheads="1"/>
          </p:cNvPicPr>
          <p:nvPr/>
        </p:nvPicPr>
        <p:blipFill>
          <a:blip r:embed="rId3" cstate="print"/>
          <a:srcRect t="9595" b="14764"/>
          <a:stretch>
            <a:fillRect/>
          </a:stretch>
        </p:blipFill>
        <p:spPr bwMode="auto">
          <a:xfrm>
            <a:off x="0" y="2276872"/>
            <a:ext cx="355402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IMG_20200317_0802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9199" y="2276872"/>
            <a:ext cx="278480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IMG_20200317_0803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2987824" cy="22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2" descr="IMG_20200317_080356"/>
          <p:cNvPicPr>
            <a:picLocks noChangeAspect="1" noChangeArrowheads="1"/>
          </p:cNvPicPr>
          <p:nvPr/>
        </p:nvPicPr>
        <p:blipFill>
          <a:blip r:embed="rId6" cstate="print"/>
          <a:srcRect t="15826"/>
          <a:stretch>
            <a:fillRect/>
          </a:stretch>
        </p:blipFill>
        <p:spPr bwMode="auto">
          <a:xfrm>
            <a:off x="2976157" y="4509120"/>
            <a:ext cx="343342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IMG_20200317_0803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8283" y="4509120"/>
            <a:ext cx="2845717" cy="213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IMG_20200317_080350"/>
          <p:cNvPicPr>
            <a:picLocks noChangeAspect="1" noChangeArrowheads="1"/>
          </p:cNvPicPr>
          <p:nvPr/>
        </p:nvPicPr>
        <p:blipFill>
          <a:blip r:embed="rId8" cstate="print"/>
          <a:srcRect t="11719" r="35287"/>
          <a:stretch>
            <a:fillRect/>
          </a:stretch>
        </p:blipFill>
        <p:spPr bwMode="auto">
          <a:xfrm>
            <a:off x="6948264" y="188640"/>
            <a:ext cx="2195736" cy="224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Предметы, привезенные из Сталинграда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IMG_20200317_080305"/>
          <p:cNvPicPr>
            <a:picLocks noChangeAspect="1" noChangeArrowheads="1"/>
          </p:cNvPicPr>
          <p:nvPr/>
        </p:nvPicPr>
        <p:blipFill>
          <a:blip r:embed="rId2" cstate="print"/>
          <a:srcRect b="43544"/>
          <a:stretch>
            <a:fillRect/>
          </a:stretch>
        </p:blipFill>
        <p:spPr bwMode="auto">
          <a:xfrm>
            <a:off x="2411760" y="1700808"/>
            <a:ext cx="510774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IMG_20200317_080315"/>
          <p:cNvPicPr>
            <a:picLocks noChangeAspect="1" noChangeArrowheads="1"/>
          </p:cNvPicPr>
          <p:nvPr/>
        </p:nvPicPr>
        <p:blipFill>
          <a:blip r:embed="rId3" cstate="print"/>
          <a:srcRect t="20840" b="11838"/>
          <a:stretch>
            <a:fillRect/>
          </a:stretch>
        </p:blipFill>
        <p:spPr bwMode="auto">
          <a:xfrm>
            <a:off x="2411760" y="4005064"/>
            <a:ext cx="526626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 20015 году поисковый отряд обнаружил под Ленинградом останки наших земляков, пропавших без вести в 1941 году. Их солдатские  каски были подарены в музей.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IMG_20200317_080305"/>
          <p:cNvPicPr>
            <a:picLocks noChangeAspect="1" noChangeArrowheads="1"/>
          </p:cNvPicPr>
          <p:nvPr/>
        </p:nvPicPr>
        <p:blipFill>
          <a:blip r:embed="rId2" cstate="print"/>
          <a:srcRect t="56505"/>
          <a:stretch>
            <a:fillRect/>
          </a:stretch>
        </p:blipFill>
        <p:spPr bwMode="auto">
          <a:xfrm>
            <a:off x="179512" y="2348880"/>
            <a:ext cx="8640960" cy="332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0882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 музее оформлены материалы о городах-героях, тружениках тыла, собраны фотографии ветеранов войны их анкеты. Выполнены исследовательские работы: «Медаль за бой, медаль за труд…», «Последний фронтовик», «</a:t>
            </a:r>
            <a:r>
              <a:rPr lang="ru-RU" sz="2400" i="1" dirty="0" smtClean="0">
                <a:solidFill>
                  <a:srgbClr val="FF0000"/>
                </a:solidFill>
              </a:rPr>
              <a:t>Корниловцы в летописи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Великой Отечественной войны и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войны с </a:t>
            </a:r>
            <a:r>
              <a:rPr lang="ru-RU" sz="2400" i="1" dirty="0" smtClean="0">
                <a:solidFill>
                  <a:srgbClr val="FF0000"/>
                </a:solidFill>
              </a:rPr>
              <a:t>Японией» и мн. </a:t>
            </a:r>
            <a:r>
              <a:rPr lang="ru-RU" sz="2400" i="1" dirty="0" smtClean="0">
                <a:solidFill>
                  <a:srgbClr val="FF0000"/>
                </a:solidFill>
              </a:rPr>
              <a:t>д</a:t>
            </a:r>
            <a:r>
              <a:rPr lang="ru-RU" sz="2400" i="1" dirty="0" smtClean="0">
                <a:solidFill>
                  <a:srgbClr val="FF0000"/>
                </a:solidFill>
              </a:rPr>
              <a:t>р.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G_20200317_0802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04" y="2780928"/>
            <a:ext cx="317224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IMG_20200317_0804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80928"/>
            <a:ext cx="3138487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IMG_20200317_0802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391025"/>
            <a:ext cx="32861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 </a:t>
            </a:r>
            <a:r>
              <a:rPr lang="ru-RU" sz="2000" dirty="0" smtClean="0">
                <a:solidFill>
                  <a:srgbClr val="FF0000"/>
                </a:solidFill>
              </a:rPr>
              <a:t>музее проводятся экскурсии  и беседы ко всем памятным датам: битвам под Сталинградом, Москвой, Курской битвы, Блокада Ленинграда. Большая работа проводится ко Дню Победы. Экскурсии, слайдовые презентации: «Село </a:t>
            </a:r>
            <a:r>
              <a:rPr lang="ru-RU" sz="2000" dirty="0" err="1" smtClean="0">
                <a:solidFill>
                  <a:srgbClr val="FF0000"/>
                </a:solidFill>
              </a:rPr>
              <a:t>Корнилово</a:t>
            </a:r>
            <a:r>
              <a:rPr lang="ru-RU" sz="2000" dirty="0" smtClean="0">
                <a:solidFill>
                  <a:srgbClr val="FF0000"/>
                </a:solidFill>
              </a:rPr>
              <a:t> в годы Великой Отечественной», «Наши бабушки в годы войны», «Наша школа в годы войны», «Мои односельчане участники ВОВ», «Учителя – участники войны», «Дети войны» и многие другие.</a:t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IMG_20200317_0924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2506098" cy="18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IMG_20200317_0924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36912"/>
            <a:ext cx="24479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IMG_20200317_0925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564904"/>
            <a:ext cx="2376264" cy="179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IMG_20200317_0924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653136"/>
            <a:ext cx="2936541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IMG_20200317_1048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437112"/>
            <a:ext cx="1813293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IMG_20200317_1048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438319"/>
            <a:ext cx="1800200" cy="241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https://i.mycdn.me/i?r=AyH4iRPQ2q0otWIFepML2LxRl_c7m7cKSAVveAwFi3w_TQ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6852474" y="4725144"/>
            <a:ext cx="229897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" y="1340768"/>
            <a:ext cx="8280400" cy="478539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Акции «Спасибо деду за Победу!», «Блокадный хлеб», «Память и история»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мероприятия, организованные музеем.</a:t>
            </a:r>
            <a:endParaRPr lang="ru-RU" dirty="0"/>
          </a:p>
        </p:txBody>
      </p:sp>
      <p:pic>
        <p:nvPicPr>
          <p:cNvPr id="9218" name="Picture 2" descr="i?r=AyH4iRPQ2q0otWIFepML2LxRbdpDf5qrB1TB6bh1iWOL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6003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https://i.mycdn.me/i?r=AyH4iRPQ2q0otWIFepML2LxRbFH8cFz6gw-JT4CjN-dOR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915816" y="2114854"/>
            <a:ext cx="3384376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МАРИНА\Desktop\АКЦИЯ\DSCF33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149080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Сотрудничаем с </a:t>
            </a:r>
            <a:r>
              <a:rPr lang="ru-RU" sz="3600" dirty="0" err="1" smtClean="0">
                <a:solidFill>
                  <a:srgbClr val="FF0000"/>
                </a:solidFill>
              </a:rPr>
              <a:t>Корниловским</a:t>
            </a:r>
            <a:r>
              <a:rPr lang="ru-RU" sz="3600" dirty="0" smtClean="0">
                <a:solidFill>
                  <a:srgbClr val="FF0000"/>
                </a:solidFill>
              </a:rPr>
              <a:t> советом ветеранов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img20200317_18373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5561480" cy="366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Актив музея проводит встречи-беседы с тружениками тыла, детьми войны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8195" name="Picture 2" descr="F:\Школьный музей\суханова\SAM_1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24744"/>
            <a:ext cx="4196655" cy="2524932"/>
          </a:xfrm>
        </p:spPr>
      </p:pic>
      <p:pic>
        <p:nvPicPr>
          <p:cNvPr id="8196" name="Рисунок 3" descr="C:\Documents and Settings\1\Рабочий стол\фотографии\Макар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680700" cy="290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C:\Documents and Settings\1\Рабочий стол\фотографии\Репк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861048"/>
            <a:ext cx="3696423" cy="28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5" descr="C:\Documents and Settings\1\Рабочий стол\фотографии\DSCN6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991592"/>
            <a:ext cx="3528392" cy="271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5" cy="558924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Актив музея состоит из учащихся, начиная с 6 класса. </a:t>
            </a:r>
            <a:r>
              <a:rPr lang="ru-RU" dirty="0" smtClean="0">
                <a:solidFill>
                  <a:schemeClr val="tx1"/>
                </a:solidFill>
              </a:rPr>
              <a:t>Дети с удовольствием проводят мероприятия в музее, это и экскурсии, беседы, слайдовые презентации. Они вовлекают в работу остальных детей своего класса, проводят исследовательские работы, собирают и оформляют материал. Многие документы переводят в электронную форму. Вместе с подростковой школьной организацией организуют в День Победы шествие бессмертного полка.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Каждый год в школьном музее проводятся дни открытых дверей. Актив музея участвует в проведение этих дней, проводятся беседы, экскурсии, встречи. К нам приходят не только учащиеся нашей школы, но и жители села, дети из детского сада, приезжают бывшие ученики </a:t>
            </a:r>
            <a:r>
              <a:rPr lang="ru-RU" dirty="0" err="1" smtClean="0">
                <a:solidFill>
                  <a:schemeClr val="tx1"/>
                </a:solidFill>
              </a:rPr>
              <a:t>Корниловской</a:t>
            </a:r>
            <a:r>
              <a:rPr lang="ru-RU" dirty="0" smtClean="0">
                <a:solidFill>
                  <a:schemeClr val="tx1"/>
                </a:solidFill>
              </a:rPr>
              <a:t> средней школы. Все впечатления от мероприятий оставляют в книге Отзывов музея.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Актив музея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404664"/>
            <a:ext cx="9036495" cy="57214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Наименование музея: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«История села»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Профиль: </a:t>
            </a:r>
            <a:r>
              <a:rPr lang="ru-RU" dirty="0" err="1" smtClean="0">
                <a:solidFill>
                  <a:schemeClr val="tx1"/>
                </a:solidFill>
              </a:rPr>
              <a:t>историко</a:t>
            </a:r>
            <a:r>
              <a:rPr lang="ru-RU" dirty="0" smtClean="0">
                <a:solidFill>
                  <a:schemeClr val="tx1"/>
                </a:solidFill>
              </a:rPr>
              <a:t> – краеведческий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с. </a:t>
            </a:r>
            <a:r>
              <a:rPr lang="ru-RU" dirty="0" err="1" smtClean="0">
                <a:solidFill>
                  <a:schemeClr val="tx1"/>
                </a:solidFill>
              </a:rPr>
              <a:t>Корнилово</a:t>
            </a:r>
            <a:r>
              <a:rPr lang="ru-RU" dirty="0" smtClean="0">
                <a:solidFill>
                  <a:schemeClr val="tx1"/>
                </a:solidFill>
              </a:rPr>
              <a:t> Каменского района Алтайского края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Номинация: </a:t>
            </a:r>
            <a:r>
              <a:rPr lang="ru-RU" dirty="0" smtClean="0">
                <a:solidFill>
                  <a:schemeClr val="tx1"/>
                </a:solidFill>
              </a:rPr>
              <a:t>«Сельский музей»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1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Актив школьного музея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IMG_20200317_1005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039" y="1628800"/>
            <a:ext cx="667874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Положение о школьном музее: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МАРИНА\Desktop\положение муз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5"/>
            <a:ext cx="3636110" cy="532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Руководитель музея: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6656" y="1484784"/>
            <a:ext cx="3175264" cy="136815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Репкина</a:t>
            </a:r>
            <a:r>
              <a:rPr lang="ru-RU" dirty="0" smtClean="0">
                <a:solidFill>
                  <a:schemeClr val="tx1"/>
                </a:solidFill>
              </a:rPr>
              <a:t> Марина Борисовна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1521" y="3429000"/>
            <a:ext cx="3096344" cy="2697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851920" y="1268760"/>
            <a:ext cx="5040559" cy="558924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Родилась в 5 декабря 1973 года. В 1991 году закончила </a:t>
            </a:r>
            <a:r>
              <a:rPr lang="ru-RU" sz="2400" dirty="0" err="1" smtClean="0">
                <a:solidFill>
                  <a:schemeClr val="tx1"/>
                </a:solidFill>
              </a:rPr>
              <a:t>Корниловскую</a:t>
            </a:r>
            <a:r>
              <a:rPr lang="ru-RU" sz="2400" dirty="0" smtClean="0">
                <a:solidFill>
                  <a:schemeClr val="tx1"/>
                </a:solidFill>
              </a:rPr>
              <a:t> среднюю школу и поступила в Каменское педагогическое училище по специальности «Учитель начальных классов».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 1994 году была принята в родную школу организатором </a:t>
            </a:r>
            <a:r>
              <a:rPr lang="ru-RU" sz="2400" dirty="0" err="1" smtClean="0">
                <a:solidFill>
                  <a:schemeClr val="tx1"/>
                </a:solidFill>
              </a:rPr>
              <a:t>досуговой</a:t>
            </a:r>
            <a:r>
              <a:rPr lang="ru-RU" sz="2400" dirty="0" smtClean="0">
                <a:solidFill>
                  <a:schemeClr val="tx1"/>
                </a:solidFill>
              </a:rPr>
              <a:t> деятельности. В 2004 году заочно закончила </a:t>
            </a:r>
            <a:r>
              <a:rPr lang="ru-RU" sz="2400" dirty="0" err="1" smtClean="0">
                <a:solidFill>
                  <a:schemeClr val="tx1"/>
                </a:solidFill>
              </a:rPr>
              <a:t>Барнаульский</a:t>
            </a:r>
            <a:r>
              <a:rPr lang="ru-RU" sz="2400" dirty="0" smtClean="0">
                <a:solidFill>
                  <a:schemeClr val="tx1"/>
                </a:solidFill>
              </a:rPr>
              <a:t> Государственный Педагогический Университет по специальности «Учитель истории». В данное время работаю в МБОУ «</a:t>
            </a:r>
            <a:r>
              <a:rPr lang="ru-RU" sz="2400" dirty="0" err="1" smtClean="0">
                <a:solidFill>
                  <a:schemeClr val="tx1"/>
                </a:solidFill>
              </a:rPr>
              <a:t>Корниловская</a:t>
            </a:r>
            <a:r>
              <a:rPr lang="ru-RU" sz="2400" dirty="0" smtClean="0">
                <a:solidFill>
                  <a:schemeClr val="tx1"/>
                </a:solidFill>
              </a:rPr>
              <a:t> СОШ» учителем </a:t>
            </a:r>
            <a:r>
              <a:rPr lang="ru-RU" sz="2400" dirty="0" err="1" smtClean="0">
                <a:solidFill>
                  <a:schemeClr val="tx1"/>
                </a:solidFill>
              </a:rPr>
              <a:t>истрии</a:t>
            </a:r>
            <a:r>
              <a:rPr lang="ru-RU" sz="2400" dirty="0" smtClean="0">
                <a:solidFill>
                  <a:schemeClr val="tx1"/>
                </a:solidFill>
              </a:rPr>
              <a:t>. С 1994 года являюсь руководителем школьного музея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s://i.mycdn.me/i?r=AyH4iRPQ2q0otWIFepML2LxR40F0UBMkFhZkl6MVt27dOg"/>
          <p:cNvPicPr>
            <a:picLocks noChangeAspect="1" noChangeArrowheads="1"/>
          </p:cNvPicPr>
          <p:nvPr/>
        </p:nvPicPr>
        <p:blipFill>
          <a:blip r:embed="rId2" cstate="print"/>
          <a:srcRect b="32787"/>
          <a:stretch>
            <a:fillRect/>
          </a:stretch>
        </p:blipFill>
        <p:spPr bwMode="auto">
          <a:xfrm>
            <a:off x="251520" y="2420888"/>
            <a:ext cx="349033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История музея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1" y="1124744"/>
            <a:ext cx="8568952" cy="5733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Ленинская комната в </a:t>
            </a:r>
            <a:r>
              <a:rPr lang="ru-RU" dirty="0" err="1" smtClean="0">
                <a:solidFill>
                  <a:schemeClr val="tx1"/>
                </a:solidFill>
              </a:rPr>
              <a:t>Корниловской</a:t>
            </a:r>
            <a:r>
              <a:rPr lang="ru-RU" dirty="0" smtClean="0">
                <a:solidFill>
                  <a:schemeClr val="tx1"/>
                </a:solidFill>
              </a:rPr>
              <a:t> средней школе была открыта еще в 1970 году, в 1975 году комната получила статус музея. Все материалы были посвящены жизни и деятельности В.И.Ленина. Со временем музей стал расширяться, там появились материалы об истории села. В </a:t>
            </a:r>
            <a:r>
              <a:rPr lang="ru-RU" dirty="0" smtClean="0">
                <a:solidFill>
                  <a:schemeClr val="tx1"/>
                </a:solidFill>
              </a:rPr>
              <a:t>1986 </a:t>
            </a:r>
            <a:r>
              <a:rPr lang="ru-RU" dirty="0" smtClean="0">
                <a:solidFill>
                  <a:schemeClr val="tx1"/>
                </a:solidFill>
              </a:rPr>
              <a:t>году был открыт Зал боевой славы. В него вошли материалы о Великой отечественной войне, о фронтовиках, тружениках тыла, их личные вещи. В конце 90-х Ленинский музей расформирован, а на его месте появился музей «История села», который прошел паспортизацию и получил статус школьного музея.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В настоящий момент в музее оформлены различные экспозиции, стенды с фотографиями о селе в прошлом. Также есть экспозиция «История школы», «История колхоза», «Село в годы Гражданской войны», Поклонимся великим тем годам 1941-1945» Особым интересом у детей пользуется экспозиция «Русская горница» - отдельная комната с предметами быта, посудой, мебелью, одеждой.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929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9143999" cy="55892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Музей ежегодно пополняется новыми экспонатами. Актив музея обращается к односельчанам с просьбой посмотреть вещи, вышедшие из обихода, встречаются, беседуют. Многие учащиеся школы приносят вещи в музей. Собрано много письменных источников, фотографий по разным разделам музея. Используя фонд музея, ребята пишут исследовательские работы, проекты.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Пашаева Алена стала призером краевой научно-практической конференции (исследовательская работа «Медаль забой, медаль за труд…!») в номинации «Под знаменем Победы»; школьный музей стал призером краевого смотра-конкурса музеев образовательных учреждений Алтайского края, посвящённому 70-летию Победы. Работая с документами музея, активом музея составлены </a:t>
            </a:r>
            <a:r>
              <a:rPr lang="ru-RU" dirty="0" err="1" smtClean="0">
                <a:solidFill>
                  <a:schemeClr val="tx1"/>
                </a:solidFill>
              </a:rPr>
              <a:t>мультимедийные</a:t>
            </a:r>
            <a:r>
              <a:rPr lang="ru-RU" dirty="0" smtClean="0">
                <a:solidFill>
                  <a:schemeClr val="tx1"/>
                </a:solidFill>
              </a:rPr>
              <a:t> презентации почти на все экспозиции музея. Это «История школы», «История села», «Гражданская война в селе», «Культура и быт односельчан», «История колхоза» и многие другие.  Классные руководители с удовольствием используют презентации в воспитательной работе и при проведении уроков. Приняли участие во всероссийском конкурсе </a:t>
            </a:r>
            <a:r>
              <a:rPr lang="ru-RU" dirty="0" err="1" smtClean="0">
                <a:solidFill>
                  <a:schemeClr val="tx1"/>
                </a:solidFill>
              </a:rPr>
              <a:t>мультимедийных</a:t>
            </a:r>
            <a:r>
              <a:rPr lang="ru-RU" dirty="0" smtClean="0">
                <a:solidFill>
                  <a:schemeClr val="tx1"/>
                </a:solidFill>
              </a:rPr>
              <a:t> презентаций, получили диплом участника всероссийского конкурса 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Направления деятельности музея: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/>
              <a:t> Поисково-исследовательская: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6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" y="692696"/>
            <a:ext cx="9144000" cy="61653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- встречи со знаменитыми и интересными людьми села (участниками ВОВ, участниками локальных войн, ветеранами труда);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 -публикации заметок о музее и об истории школы на школьный </a:t>
            </a:r>
            <a:r>
              <a:rPr lang="ru-RU" sz="2900" dirty="0" err="1" smtClean="0">
                <a:solidFill>
                  <a:schemeClr val="tx1"/>
                </a:solidFill>
              </a:rPr>
              <a:t>веб-сайт</a:t>
            </a:r>
            <a:r>
              <a:rPr lang="ru-RU" sz="2900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 - использование музейной информации в учебно-воспитательном процессе школы.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Информационно-познавательная работа школьного музея состоит из социологического опроса, интервьюирования. Опрашивают знакомых, родственников, старожилов и просто интересных в познавательном плане людей. Это даёт возможность ребёнку, во-первых,  непосредственно общаться с ветеранами войны и труда, участниками локальных конфликтов и др., во-вторых, интервью является средством получения данных о состоянии общественного мнения, в-третьих, важное достоинство этого метода – широта охвата разнообразных сфер социальной практики. В 2015-2016 учебном году приняли участие в акции «Живые голоса войны», представили на конкурс интервью с труженицей тыла Сухановой Л. В., получили благодарственное письмо.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 </a:t>
            </a:r>
            <a:r>
              <a:rPr lang="ru-RU" sz="2900" dirty="0" smtClean="0">
                <a:solidFill>
                  <a:schemeClr val="tx1"/>
                </a:solidFill>
              </a:rPr>
              <a:t>Результаты исследований сопровождаются фотографиями, грамотами, газетами и журналами прошлых лет. Собирая материал для школьного музея, дети активно сотрудничают с городским Краеведческим музеем города, районным архивом.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 </a:t>
            </a:r>
            <a:r>
              <a:rPr lang="ru-RU" sz="2900" dirty="0" smtClean="0">
                <a:solidFill>
                  <a:schemeClr val="tx1"/>
                </a:solidFill>
              </a:rPr>
              <a:t>Актив нашего музея ведет переписку с людьми, которые могут дать какую-то информацию по определенной теме.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Большая работа в музее была проведена  к 70-летию Победы в Великой Отечественной войне: спланирован  ряд  мероприятий – это создание  электронного  альбома «Мои земляки – ветераны Великой Отечественной», электронной книги Памяти для наших земляков информационного  проекта  «Великая  Отечественная  война  в  истории  моей  семьи», внеклассные мероприятия по разной тематике, уроки  Мужества, экскурсии по музею, встречи с ветеранами войны и тыла. В течение пяти лет продолжаем работать, идет подготовка мероприятий к 75-летию Победы.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Материалы школьного музея используются для проведения уроков литературы, ИЗО, истории, краеведения, экономики. Классные руководители проводят на материалах музея классные и общешкольные мероприятия. В самом музее проводятся уроки ИЗО, истории, экономики.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Информационно-познавательная: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692696"/>
            <a:ext cx="9143999" cy="61653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подготовка экскурсоводов из состава учащихся школы: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- проведение экскурсий в музее;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Юные экскурсоводы в ходе экскурсий приобретают  презентационные компетентности: навыки монологической речи, умение уверенно держаться во время выступления, умение использовать различные средства наглядности при выступлении, умение отвечать на незапланированные вопросы.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К каждой знаменательной дате в музее проводятся тематические экскурсии: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«Города-герои», «Наши ветераны», «Память огненных лет», «Защитники Родины – наши земляки», «Жители села в годы Великой Отечественной войны», «Сталинград!», «900 дней блокады», «Мы – интернационалисты!»,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«Бессмертный полк», «Гражданская война в </a:t>
            </a:r>
            <a:r>
              <a:rPr lang="ru-RU" dirty="0" err="1" smtClean="0">
                <a:solidFill>
                  <a:schemeClr val="tx1"/>
                </a:solidFill>
              </a:rPr>
              <a:t>Корнилово</a:t>
            </a:r>
            <a:r>
              <a:rPr lang="ru-RU" dirty="0" smtClean="0">
                <a:solidFill>
                  <a:schemeClr val="tx1"/>
                </a:solidFill>
              </a:rPr>
              <a:t>», «История села», «История школы», «Гордость школы», «Запомни, этот город – Ленинград! Запомни, эти люди – ленинградцы!»;  «Дети на войне»; «Сталинградская битва»;</a:t>
            </a:r>
            <a:r>
              <a:rPr lang="ru-RU" cap="all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«Афганистан», «Историей была отведена им трудная судьба (тыл в годы войны),  экскурсоводы проводят фото обзоры по разным темам.  Особым интересом пользуется выставка предметов, привезенных из города Волгограда (Сталинграда): разорвавшиеся снаряды, авиационные бомбы, патроны, солдатская каска, пробитая пулей и мн. др. Эти предметы можно взять в руки, потрогать. Сразу ощущается масштаб тех событий под Сталинградом.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С большим интересом проходят  экскурсии в русской горнице: «Русская изба», «Утюг - от рубеля к современному», «Русская посуда», «Ткацкий станок», «Русская печь»,  «Вещи наших бабушек».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Экскурсоводы нашего музея пробуют составлять виртуальные экскурсии по музею. Музей школы участвовал во всероссийском конкурсе в номинации «Виртуальная экскурсия в музее», мы стали победителями.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Экскурсионная: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836712"/>
            <a:ext cx="8784975" cy="57606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 оформление стендов и витрин;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- уход за экспонатами и их реставрация;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ведение учетной документации музея.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школьном музее оформлена экспозиция «Бессмертный полк». Актив музея встречается с односельчанами, у которых родные участвовали в Великой Отечественной войне, беседует, оформляет материал.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Каждый год 9 мая, выходим с фотографиями наших односельчан на парад Победы. Стараемся привлечь односельчан к этой акции. Нам помогает в этом актив Детской подростковой организации. Они проводят информационную работу: раздают листовки, расклеивают объявления, рассказывают об этой акции. Помимо прямого участия в акции, наши земляки являются участниками краевой акции «Бессмертный полк». Материалы о наших земляках имеются на краевом официальном сайте «Бессмертный полк».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течение всех лет постоянно ведется реставрационная работа. Актив музея реставрирует  папки, стенды, многие материалы, фото, документы сканируются и помещаются на электронный носитель. Оформляются новые стенды. В прошлом году были полностью заменены стенды по истории села и школы.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Все экспонаты занесены в инвентарную книгу.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Реставрационно-оформительская: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333</TotalTime>
  <Words>1472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«История села» музей МБОУ «Корниловская СОШ»</vt:lpstr>
      <vt:lpstr>       Наименование музея:  «История села»  Профиль: историко – краеведческий  с. Корнилово Каменского района Алтайского края Номинация: «Сельский музей» </vt:lpstr>
      <vt:lpstr>Положение о школьном музее:</vt:lpstr>
      <vt:lpstr>Руководитель музея:</vt:lpstr>
      <vt:lpstr>История музея</vt:lpstr>
      <vt:lpstr>Направления деятельности музея:  Поисково-исследовательская: </vt:lpstr>
      <vt:lpstr>Информационно-познавательная: </vt:lpstr>
      <vt:lpstr>Экскурсионная: </vt:lpstr>
      <vt:lpstr>Реставрационно-оформительская: </vt:lpstr>
      <vt:lpstr>Экспонаты  экспозиции «Поклонимся великим тем годам 1941-1945»</vt:lpstr>
      <vt:lpstr>Личные вещи, награды, документы,  фото, благодарственные письма  с фронта</vt:lpstr>
      <vt:lpstr>Предметы, привезенные из Сталинграда</vt:lpstr>
      <vt:lpstr>В 20015 году поисковый отряд обнаружил под Ленинградом останки наших земляков, пропавших без вести в 1941 году. Их солдатские  каски были подарены в музей.</vt:lpstr>
      <vt:lpstr>В музее оформлены материалы о городах-героях, тружениках тыла, собраны фотографии ветеранов войны их анкеты. Выполнены исследовательские работы: «Медаль за бой, медаль за труд…», «Последний фронтовик», «Корниловцы в летописи Великой Отечественной войны и войны с Японией» и мн. др. </vt:lpstr>
      <vt:lpstr>    В музее проводятся экскурсии  и беседы ко всем памятным датам: битвам под Сталинградом, Москвой, Курской битвы, Блокада Ленинграда. Большая работа проводится ко Дню Победы. Экскурсии, слайдовые презентации: «Село Корнилово в годы Великой Отечественной», «Наши бабушки в годы войны», «Наша школа в годы войны», «Мои односельчане участники ВОВ», «Учителя – участники войны», «Дети войны» и многие другие. </vt:lpstr>
      <vt:lpstr>Основные мероприятия, организованные музеем.</vt:lpstr>
      <vt:lpstr>Сотрудничаем с Корниловским советом ветеранов</vt:lpstr>
      <vt:lpstr>Актив музея проводит встречи-беседы с тружениками тыла, детьми войны</vt:lpstr>
      <vt:lpstr>Актив музея</vt:lpstr>
      <vt:lpstr>Актив школьного музея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МАРИНА</cp:lastModifiedBy>
  <cp:revision>36</cp:revision>
  <dcterms:created xsi:type="dcterms:W3CDTF">2013-11-29T07:48:10Z</dcterms:created>
  <dcterms:modified xsi:type="dcterms:W3CDTF">2020-03-18T12:29:28Z</dcterms:modified>
</cp:coreProperties>
</file>